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8"/>
  </p:notesMasterIdLst>
  <p:sldIdLst>
    <p:sldId id="306" r:id="rId5"/>
    <p:sldId id="307" r:id="rId6"/>
    <p:sldId id="308"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5" autoAdjust="0"/>
    <p:restoredTop sz="84967" autoAdjust="0"/>
  </p:normalViewPr>
  <p:slideViewPr>
    <p:cSldViewPr snapToGrid="0">
      <p:cViewPr varScale="1">
        <p:scale>
          <a:sx n="68" d="100"/>
          <a:sy n="68" d="100"/>
        </p:scale>
        <p:origin x="69" y="546"/>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4/30/2023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xhere.com/en/photo/1449659"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p:txBody>
          <a:bodyPr/>
          <a:lstStyle/>
          <a:p>
            <a:r>
              <a:rPr lang="en-US" spc="400" dirty="0"/>
              <a:t>Accounting Principles &amp; Conventions </a:t>
            </a:r>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a:lstStyle/>
          <a:p>
            <a:r>
              <a:rPr lang="en-US" sz="2000" dirty="0">
                <a:solidFill>
                  <a:schemeClr val="bg1"/>
                </a:solidFill>
              </a:rPr>
              <a:t>Year 11 Willetton SHS 2023</a:t>
            </a:r>
          </a:p>
          <a:p>
            <a:endParaRPr lang="en-US" dirty="0"/>
          </a:p>
        </p:txBody>
      </p:sp>
      <p:pic>
        <p:nvPicPr>
          <p:cNvPr id="5" name="Picture 4" descr="Graphical user interface&#10;&#10;Description automatically generated">
            <a:extLst>
              <a:ext uri="{FF2B5EF4-FFF2-40B4-BE49-F238E27FC236}">
                <a16:creationId xmlns:a16="http://schemas.microsoft.com/office/drawing/2014/main" id="{0D1C71A3-3430-494B-BEBB-3D3DF961E3F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619556" y="3374010"/>
            <a:ext cx="4866969" cy="3255390"/>
          </a:xfrm>
          <a:prstGeom prst="rect">
            <a:avLst/>
          </a:prstGeom>
        </p:spPr>
      </p:pic>
    </p:spTree>
    <p:extLst>
      <p:ext uri="{BB962C8B-B14F-4D97-AF65-F5344CB8AC3E}">
        <p14:creationId xmlns:p14="http://schemas.microsoft.com/office/powerpoint/2010/main" val="114769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p:txBody>
          <a:bodyPr/>
          <a:lstStyle/>
          <a:p>
            <a:r>
              <a:rPr lang="en-US" b="1" cap="all" spc="400" dirty="0">
                <a:solidFill>
                  <a:schemeClr val="bg1"/>
                </a:solidFill>
                <a:latin typeface="+mn-lt"/>
              </a:rPr>
              <a:t>Agenda</a:t>
            </a:r>
            <a:endParaRPr lang="en-US" dirty="0"/>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a:lstStyle/>
          <a:p>
            <a:pPr algn="r"/>
            <a:r>
              <a:rPr lang="en-US" sz="1800" dirty="0">
                <a:solidFill>
                  <a:schemeClr val="bg1"/>
                </a:solidFill>
              </a:rPr>
              <a:t>Topic one</a:t>
            </a:r>
          </a:p>
          <a:p>
            <a:pPr algn="r"/>
            <a:r>
              <a:rPr lang="en-US" sz="1800" dirty="0">
                <a:solidFill>
                  <a:schemeClr val="bg1"/>
                </a:solidFill>
              </a:rPr>
              <a:t>Topic two</a:t>
            </a:r>
          </a:p>
          <a:p>
            <a:pPr algn="r"/>
            <a:r>
              <a:rPr lang="en-US" sz="1800" dirty="0">
                <a:solidFill>
                  <a:schemeClr val="bg1"/>
                </a:solidFill>
              </a:rPr>
              <a:t>Topic three</a:t>
            </a:r>
          </a:p>
          <a:p>
            <a:pPr algn="r"/>
            <a:r>
              <a:rPr lang="en-US" sz="1800" dirty="0">
                <a:solidFill>
                  <a:schemeClr val="bg1"/>
                </a:solidFill>
              </a:rPr>
              <a:t>Topic four</a:t>
            </a:r>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p:pic>
      <p:sp>
        <p:nvSpPr>
          <p:cNvPr id="7" name="Date Placeholder 6">
            <a:extLst>
              <a:ext uri="{FF2B5EF4-FFF2-40B4-BE49-F238E27FC236}">
                <a16:creationId xmlns:a16="http://schemas.microsoft.com/office/drawing/2014/main" id="{05C25F72-F9A7-42F9-9720-0801ED77D4D1}"/>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2</a:t>
            </a:fld>
            <a:endParaRPr lang="en-US" dirty="0"/>
          </a:p>
        </p:txBody>
      </p:sp>
      <p:pic>
        <p:nvPicPr>
          <p:cNvPr id="5" name="Picture 4">
            <a:extLst>
              <a:ext uri="{FF2B5EF4-FFF2-40B4-BE49-F238E27FC236}">
                <a16:creationId xmlns:a16="http://schemas.microsoft.com/office/drawing/2014/main" id="{2DD713C8-58E8-4731-901D-3B6449570CE8}"/>
              </a:ext>
            </a:extLst>
          </p:cNvPr>
          <p:cNvPicPr>
            <a:picLocks noChangeAspect="1"/>
          </p:cNvPicPr>
          <p:nvPr/>
        </p:nvPicPr>
        <p:blipFill>
          <a:blip r:embed="rId3"/>
          <a:stretch>
            <a:fillRect/>
          </a:stretch>
        </p:blipFill>
        <p:spPr>
          <a:xfrm>
            <a:off x="-285750" y="0"/>
            <a:ext cx="12477750" cy="6858000"/>
          </a:xfrm>
          <a:prstGeom prst="rect">
            <a:avLst/>
          </a:prstGeom>
        </p:spPr>
      </p:pic>
      <p:sp>
        <p:nvSpPr>
          <p:cNvPr id="10" name="Rectangle 9">
            <a:extLst>
              <a:ext uri="{FF2B5EF4-FFF2-40B4-BE49-F238E27FC236}">
                <a16:creationId xmlns:a16="http://schemas.microsoft.com/office/drawing/2014/main" id="{9EBB9A31-D1F7-4F7E-B052-BE4A91C82DED}"/>
              </a:ext>
            </a:extLst>
          </p:cNvPr>
          <p:cNvSpPr/>
          <p:nvPr/>
        </p:nvSpPr>
        <p:spPr>
          <a:xfrm>
            <a:off x="199103" y="566293"/>
            <a:ext cx="2647336" cy="16754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10">
            <a:extLst>
              <a:ext uri="{FF2B5EF4-FFF2-40B4-BE49-F238E27FC236}">
                <a16:creationId xmlns:a16="http://schemas.microsoft.com/office/drawing/2014/main" id="{0F07E251-6C43-4EAE-84A2-BAE9D1945D4F}"/>
              </a:ext>
            </a:extLst>
          </p:cNvPr>
          <p:cNvSpPr/>
          <p:nvPr/>
        </p:nvSpPr>
        <p:spPr>
          <a:xfrm>
            <a:off x="2911823" y="612648"/>
            <a:ext cx="5794640" cy="16291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Rectangle 11">
            <a:extLst>
              <a:ext uri="{FF2B5EF4-FFF2-40B4-BE49-F238E27FC236}">
                <a16:creationId xmlns:a16="http://schemas.microsoft.com/office/drawing/2014/main" id="{785C4DF4-D70E-471F-AFFF-3ADB18F6F649}"/>
              </a:ext>
            </a:extLst>
          </p:cNvPr>
          <p:cNvSpPr/>
          <p:nvPr/>
        </p:nvSpPr>
        <p:spPr>
          <a:xfrm>
            <a:off x="8706463" y="612648"/>
            <a:ext cx="3391751" cy="16754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Rectangle 12">
            <a:extLst>
              <a:ext uri="{FF2B5EF4-FFF2-40B4-BE49-F238E27FC236}">
                <a16:creationId xmlns:a16="http://schemas.microsoft.com/office/drawing/2014/main" id="{54B78D58-3FD3-411F-A3FC-1F33259347CD}"/>
              </a:ext>
            </a:extLst>
          </p:cNvPr>
          <p:cNvSpPr/>
          <p:nvPr/>
        </p:nvSpPr>
        <p:spPr>
          <a:xfrm>
            <a:off x="199103" y="2288110"/>
            <a:ext cx="2647336" cy="16754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Rectangle 13">
            <a:extLst>
              <a:ext uri="{FF2B5EF4-FFF2-40B4-BE49-F238E27FC236}">
                <a16:creationId xmlns:a16="http://schemas.microsoft.com/office/drawing/2014/main" id="{D811AA6E-3457-4FEC-9ED2-5E55B4EF5034}"/>
              </a:ext>
            </a:extLst>
          </p:cNvPr>
          <p:cNvSpPr/>
          <p:nvPr/>
        </p:nvSpPr>
        <p:spPr>
          <a:xfrm>
            <a:off x="211240" y="4009927"/>
            <a:ext cx="2647336" cy="27144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Rectangle 14">
            <a:extLst>
              <a:ext uri="{FF2B5EF4-FFF2-40B4-BE49-F238E27FC236}">
                <a16:creationId xmlns:a16="http://schemas.microsoft.com/office/drawing/2014/main" id="{71E629F2-7370-45C5-897F-3268977A246A}"/>
              </a:ext>
            </a:extLst>
          </p:cNvPr>
          <p:cNvSpPr/>
          <p:nvPr/>
        </p:nvSpPr>
        <p:spPr>
          <a:xfrm>
            <a:off x="2877896" y="2269187"/>
            <a:ext cx="5794640" cy="16291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Rectangle 15">
            <a:extLst>
              <a:ext uri="{FF2B5EF4-FFF2-40B4-BE49-F238E27FC236}">
                <a16:creationId xmlns:a16="http://schemas.microsoft.com/office/drawing/2014/main" id="{4C0CA8B7-1222-45EF-8F87-82DC9BE950F5}"/>
              </a:ext>
            </a:extLst>
          </p:cNvPr>
          <p:cNvSpPr/>
          <p:nvPr/>
        </p:nvSpPr>
        <p:spPr>
          <a:xfrm>
            <a:off x="2922444" y="3871746"/>
            <a:ext cx="5794640" cy="28526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Rectangle 16">
            <a:extLst>
              <a:ext uri="{FF2B5EF4-FFF2-40B4-BE49-F238E27FC236}">
                <a16:creationId xmlns:a16="http://schemas.microsoft.com/office/drawing/2014/main" id="{1CBCB459-663E-48BB-A97F-C093E8A3C5CF}"/>
              </a:ext>
            </a:extLst>
          </p:cNvPr>
          <p:cNvSpPr/>
          <p:nvPr/>
        </p:nvSpPr>
        <p:spPr>
          <a:xfrm>
            <a:off x="8672536" y="2319026"/>
            <a:ext cx="3391751" cy="16291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Rectangle 17">
            <a:extLst>
              <a:ext uri="{FF2B5EF4-FFF2-40B4-BE49-F238E27FC236}">
                <a16:creationId xmlns:a16="http://schemas.microsoft.com/office/drawing/2014/main" id="{CAF8B507-005A-458D-BA17-DB84A91BF8CB}"/>
              </a:ext>
            </a:extLst>
          </p:cNvPr>
          <p:cNvSpPr/>
          <p:nvPr/>
        </p:nvSpPr>
        <p:spPr>
          <a:xfrm>
            <a:off x="8761632" y="3972718"/>
            <a:ext cx="3147281" cy="26039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13598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sz="5400" dirty="0"/>
              <a:t>Introduction</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lstStyle/>
          <a:p>
            <a:r>
              <a:rPr lang="en-US" sz="20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9/3/20XX</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Presentation Title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3</a:t>
            </a:fld>
            <a:endParaRPr lang="en-US" dirty="0"/>
          </a:p>
        </p:txBody>
      </p:sp>
      <p:pic>
        <p:nvPicPr>
          <p:cNvPr id="5" name="Picture 4">
            <a:extLst>
              <a:ext uri="{FF2B5EF4-FFF2-40B4-BE49-F238E27FC236}">
                <a16:creationId xmlns:a16="http://schemas.microsoft.com/office/drawing/2014/main" id="{019D3A8F-7F13-4B17-A53E-43891C95FAEF}"/>
              </a:ext>
            </a:extLst>
          </p:cNvPr>
          <p:cNvPicPr>
            <a:picLocks noChangeAspect="1"/>
          </p:cNvPicPr>
          <p:nvPr/>
        </p:nvPicPr>
        <p:blipFill>
          <a:blip r:embed="rId3"/>
          <a:stretch>
            <a:fillRect/>
          </a:stretch>
        </p:blipFill>
        <p:spPr>
          <a:xfrm>
            <a:off x="-107156" y="0"/>
            <a:ext cx="12623006" cy="6858000"/>
          </a:xfrm>
          <a:prstGeom prst="rect">
            <a:avLst/>
          </a:prstGeom>
        </p:spPr>
      </p:pic>
      <p:sp>
        <p:nvSpPr>
          <p:cNvPr id="12" name="Rectangle 11">
            <a:extLst>
              <a:ext uri="{FF2B5EF4-FFF2-40B4-BE49-F238E27FC236}">
                <a16:creationId xmlns:a16="http://schemas.microsoft.com/office/drawing/2014/main" id="{8FA7CC9A-858F-44C9-9EF8-D846B552B5E7}"/>
              </a:ext>
            </a:extLst>
          </p:cNvPr>
          <p:cNvSpPr/>
          <p:nvPr/>
        </p:nvSpPr>
        <p:spPr>
          <a:xfrm>
            <a:off x="112776" y="220228"/>
            <a:ext cx="2647336" cy="2294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Rectangle 12">
            <a:extLst>
              <a:ext uri="{FF2B5EF4-FFF2-40B4-BE49-F238E27FC236}">
                <a16:creationId xmlns:a16="http://schemas.microsoft.com/office/drawing/2014/main" id="{C4F4BD33-7325-44C7-BA1F-05E126D47553}"/>
              </a:ext>
            </a:extLst>
          </p:cNvPr>
          <p:cNvSpPr/>
          <p:nvPr/>
        </p:nvSpPr>
        <p:spPr>
          <a:xfrm>
            <a:off x="112776" y="4088612"/>
            <a:ext cx="2647336" cy="2294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Rectangle 13">
            <a:extLst>
              <a:ext uri="{FF2B5EF4-FFF2-40B4-BE49-F238E27FC236}">
                <a16:creationId xmlns:a16="http://schemas.microsoft.com/office/drawing/2014/main" id="{52740D71-FDD3-4179-A0E7-AF55FCA9734F}"/>
              </a:ext>
            </a:extLst>
          </p:cNvPr>
          <p:cNvSpPr/>
          <p:nvPr/>
        </p:nvSpPr>
        <p:spPr>
          <a:xfrm>
            <a:off x="8989029" y="225760"/>
            <a:ext cx="3186701" cy="2294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Rectangle 14">
            <a:extLst>
              <a:ext uri="{FF2B5EF4-FFF2-40B4-BE49-F238E27FC236}">
                <a16:creationId xmlns:a16="http://schemas.microsoft.com/office/drawing/2014/main" id="{D7E15106-8616-49C7-9655-C51C55012222}"/>
              </a:ext>
            </a:extLst>
          </p:cNvPr>
          <p:cNvSpPr/>
          <p:nvPr/>
        </p:nvSpPr>
        <p:spPr>
          <a:xfrm>
            <a:off x="9005299" y="4214903"/>
            <a:ext cx="3186701" cy="2294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Rectangle 15">
            <a:extLst>
              <a:ext uri="{FF2B5EF4-FFF2-40B4-BE49-F238E27FC236}">
                <a16:creationId xmlns:a16="http://schemas.microsoft.com/office/drawing/2014/main" id="{D40C74FB-ED90-4AFB-96E2-93DD4F7EF01A}"/>
              </a:ext>
            </a:extLst>
          </p:cNvPr>
          <p:cNvSpPr/>
          <p:nvPr/>
        </p:nvSpPr>
        <p:spPr>
          <a:xfrm>
            <a:off x="2911977" y="220228"/>
            <a:ext cx="5879465" cy="2294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Rectangle 16">
            <a:extLst>
              <a:ext uri="{FF2B5EF4-FFF2-40B4-BE49-F238E27FC236}">
                <a16:creationId xmlns:a16="http://schemas.microsoft.com/office/drawing/2014/main" id="{0ED7AF5A-1A07-43FD-B9F1-827C834A96D4}"/>
              </a:ext>
            </a:extLst>
          </p:cNvPr>
          <p:cNvSpPr/>
          <p:nvPr/>
        </p:nvSpPr>
        <p:spPr>
          <a:xfrm>
            <a:off x="2920291" y="4173811"/>
            <a:ext cx="5879465" cy="2294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Rectangle 17">
            <a:extLst>
              <a:ext uri="{FF2B5EF4-FFF2-40B4-BE49-F238E27FC236}">
                <a16:creationId xmlns:a16="http://schemas.microsoft.com/office/drawing/2014/main" id="{4F6E234E-6D93-43BB-A39E-B41C49725C86}"/>
              </a:ext>
            </a:extLst>
          </p:cNvPr>
          <p:cNvSpPr/>
          <p:nvPr/>
        </p:nvSpPr>
        <p:spPr>
          <a:xfrm>
            <a:off x="166702" y="2787725"/>
            <a:ext cx="2647336" cy="9623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Rectangle 18">
            <a:extLst>
              <a:ext uri="{FF2B5EF4-FFF2-40B4-BE49-F238E27FC236}">
                <a16:creationId xmlns:a16="http://schemas.microsoft.com/office/drawing/2014/main" id="{A11CE696-72AA-4876-8714-DDB7E406E110}"/>
              </a:ext>
            </a:extLst>
          </p:cNvPr>
          <p:cNvSpPr/>
          <p:nvPr/>
        </p:nvSpPr>
        <p:spPr>
          <a:xfrm>
            <a:off x="2866502" y="2776800"/>
            <a:ext cx="5924940" cy="9623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Rectangle 19">
            <a:extLst>
              <a:ext uri="{FF2B5EF4-FFF2-40B4-BE49-F238E27FC236}">
                <a16:creationId xmlns:a16="http://schemas.microsoft.com/office/drawing/2014/main" id="{B9A0CCAC-D85E-4748-B598-873647A9BA6E}"/>
              </a:ext>
            </a:extLst>
          </p:cNvPr>
          <p:cNvSpPr/>
          <p:nvPr/>
        </p:nvSpPr>
        <p:spPr>
          <a:xfrm>
            <a:off x="8943308" y="2825496"/>
            <a:ext cx="3248691" cy="8827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65334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19" grpId="0" animBg="1"/>
      <p:bldP spid="20" grpId="0" animBg="1"/>
    </p:bldLst>
  </p:timing>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{71136996-229C-400F-88D6-29099C8D1DEC}tf89338750_win32</Template>
  <TotalTime>10</TotalTime>
  <Words>85</Words>
  <Application>Microsoft Office PowerPoint</Application>
  <PresentationFormat>Widescreen</PresentationFormat>
  <Paragraphs>15</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Univers</vt:lpstr>
      <vt:lpstr>GradientUnivers</vt:lpstr>
      <vt:lpstr>Accounting Principles &amp; Conventions </vt:lpstr>
      <vt:lpstr>Agenda</vt:lpstr>
      <vt:lpstr>Introduction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Accounting Principles &amp; Conventions </dc:title>
  <dc:creator>BURGOYNE Christopher [Willetton Senior High School]</dc:creator>
  <cp:lastModifiedBy>BURGOYNE Christopher [Willetton Senior High School]</cp:lastModifiedBy>
  <cp:revision>2</cp:revision>
  <dcterms:created xsi:type="dcterms:W3CDTF">2023-04-30T00:49:08Z</dcterms:created>
  <dcterms:modified xsi:type="dcterms:W3CDTF">2023-04-30T00:59:35Z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